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47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121E2-803F-40C5-9E1F-EF5471888BA2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6958D-452D-4EC6-A343-0670CE65FEC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79301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/>
              <a:t>http://blog.educationalinsights.com/crack-the-norm-six-egg-citing-egg-drop-experiment-ideas/</a:t>
            </a:r>
            <a:endParaRPr lang="en-AU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6958D-452D-4EC6-A343-0670CE65FEC8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08411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https://pixabay.com/photos/bee-insect-honey-bee-pollen-garden-5219887/</a:t>
            </a:r>
            <a:endParaRPr lang="cs-CZ" dirty="0"/>
          </a:p>
          <a:p>
            <a:r>
              <a:rPr lang="en-AU" dirty="0"/>
              <a:t>https://pixabay.com/photos/forest-mushroom-lichen-4935630/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6958D-452D-4EC6-A343-0670CE65FEC8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77925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https://pixabay.com/photos/nemo-anemone-fish-underwater-sea-5029677/</a:t>
            </a:r>
            <a:endParaRPr lang="cs-CZ" dirty="0"/>
          </a:p>
          <a:p>
            <a:r>
              <a:rPr lang="en-AU" dirty="0"/>
              <a:t>https://pixabay.com/photos/earth-hour-fall-equinox-elephant-4504049/</a:t>
            </a:r>
            <a:endParaRPr lang="cs-CZ" dirty="0"/>
          </a:p>
          <a:p>
            <a:r>
              <a:rPr lang="en-AU" dirty="0"/>
              <a:t>https://pixabay.com/photos/ant-blackfly-lice-macro-insect-3986720/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6958D-452D-4EC6-A343-0670CE65FEC8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79383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10FCA96-0DDC-41A8-9CD8-A161F97EE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E2A16D5-CEED-4D5D-A410-A65FFD83C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1987A06-916A-47DE-8962-028B896B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DA9B887-04C1-43FB-BBF2-3033445C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B83BE76-7788-4D66-B4D4-172EDE22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63690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5BE1A8-4D87-4B05-B79B-AEDD330F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C7EAC90-48FC-4FE2-8910-893C10756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2FF0F1B-74C6-4F31-9671-180C514A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0CEC136-08DA-4FA3-AC98-D07FC322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5385F03-8749-4DBD-A7EF-E18AC629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76518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017F562B-65CE-47D7-9F20-AB2386413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B989441F-D4D6-4F04-8977-C7D47D2E2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6C07FA7-EB71-415D-A66F-CC3E2A6F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7768F42-F77C-4494-90A1-C57CD8A7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8801D7C-6DC0-48CA-B7E6-29DE7906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12306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BBB39C-3A7F-44B8-9D1E-823431FD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4BF6A51-9CE0-4678-A9F6-A00785581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82B0AA7-408B-4CF4-8819-2E016AEA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7508906-F5B6-4D97-BBE5-23083E40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2D312A2-4CEC-44BB-8BA7-6A372505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28019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716C24-AEEC-4C3E-88CE-972A0788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CBE6F21-1767-4AA6-8E9F-5551B3A28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C7643FB-E9EF-44EB-9C8A-8CE6F715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B76FEE9-42DE-4A77-916A-CDE4566B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0E54BAB-427C-4786-B86C-5F503E1F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9771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1FA90A-5545-4DBC-AE02-49FB8A30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375278B-DF4F-45B7-B60C-B4E533098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776C96A-6DE6-4515-8D97-0FABB6D83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D09C75B-6E36-4BE4-B2AA-BA7272F8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DDBFDB3-2964-4E71-A5C4-E62C2226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2787190-6909-4B3D-BBD8-05084D61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71468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9C52F1-F5CC-4478-8725-F430C71F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2422358-65B9-444C-B7F2-CAB61C537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9ABBFFE9-B627-496E-9709-E49FF0875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D35E612B-9A8F-43E0-BF45-05C9625CC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04A42304-2A9B-47B9-ADAA-8FBDE9889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59BA0FD-1CA5-4750-9D92-08F99C43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782E1EFF-5E84-4C38-9E2F-FEFB25269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CB236923-2F05-41DF-99ED-51E0BD38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86976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94A51DE-8F0B-499D-BD79-49292FF4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F917E93-359C-4F65-8070-A089A994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0B74E63F-E729-45BA-AEF3-3901C9F0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185BAE1-4603-4F03-B7F9-9C22FC56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22158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BB1F36A9-A6DF-4D7D-A271-4C89F34C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741B05A3-A28A-4DE1-8686-74842690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D09D2D5-996A-4E9D-A164-6EB82493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04509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937546-6129-48D2-A697-314974C7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80CE667-F542-4989-AA3F-DE2D4EA1A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D36FA298-9A33-4D0F-A19E-A370A67C2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7F97329-5C75-4BFD-977A-8DE6301C9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C990B5A-E792-47A4-9F18-93483EDC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A359B4B-826C-47B6-8B83-EBF0A44F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83012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2E60CF-84C4-400E-9AB5-BF4ABFFD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8ADF476E-1604-4B09-B9CD-324B14A9C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0E584736-6E9D-4FA9-8C7D-7CE8A07AA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50A4AEC-0F54-4CDF-969C-4DBBB70D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6F0520A-B5DE-4DFF-9492-F095622B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59A6320-0531-46B8-B070-EA792CBA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45917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462903E7-179E-41EB-B77B-CF898F7A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BCC364D-DA64-43E3-AC39-CE2D2EE87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9B64C8C-8603-4185-9B3E-A5B6C1678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686A-6518-4974-9340-7FA33C28D15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FADBBCD-D5D7-43C6-B5E5-48623E7DB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6F4B11D-4840-4992-BB6A-DA240BA1F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7F692-00A3-4D17-883D-38179CA5CC8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1824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xmlns="" id="{EEE7BB9D-2CE8-47EF-9D66-C2F55D5D868D}"/>
              </a:ext>
            </a:extLst>
          </p:cNvPr>
          <p:cNvSpPr txBox="1"/>
          <p:nvPr/>
        </p:nvSpPr>
        <p:spPr>
          <a:xfrm>
            <a:off x="3775191" y="3328316"/>
            <a:ext cx="6989445" cy="73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altLang="en-US" sz="4400" b="1" dirty="0">
                <a:solidFill>
                  <a:schemeClr val="bg1"/>
                </a:solidFill>
                <a:latin typeface="+mj-lt"/>
              </a:rPr>
              <a:t>ADVANTAGE OF SYMBIOSIS</a:t>
            </a:r>
            <a:endParaRPr lang="cs-CZ" altLang="en-US" sz="3200" b="1" dirty="0">
              <a:solidFill>
                <a:schemeClr val="bg1"/>
              </a:solidFill>
              <a:latin typeface="+mj-lt"/>
            </a:endParaRPr>
          </a:p>
          <a:p>
            <a:endParaRPr lang="cs-CZ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01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xmlns="" id="{77B50C01-D9DE-4BAF-AC27-31C511EEE05F}"/>
              </a:ext>
            </a:extLst>
          </p:cNvPr>
          <p:cNvSpPr txBox="1"/>
          <p:nvPr/>
        </p:nvSpPr>
        <p:spPr>
          <a:xfrm>
            <a:off x="200025" y="262305"/>
            <a:ext cx="6572915" cy="5319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altLang="en-US" sz="4400" dirty="0">
                <a:latin typeface="+mj-lt"/>
              </a:rPr>
              <a:t>                       </a:t>
            </a:r>
            <a:r>
              <a:rPr lang="cs-CZ" altLang="en-US" sz="4400" dirty="0">
                <a:solidFill>
                  <a:schemeClr val="bg1"/>
                </a:solidFill>
                <a:latin typeface="+mj-lt"/>
              </a:rPr>
              <a:t>EXPERIMENT</a:t>
            </a:r>
          </a:p>
          <a:p>
            <a:pPr algn="l"/>
            <a:endParaRPr lang="cs-CZ" altLang="en-US" sz="4400" b="1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What was the biggest problem and what helped to sort it out? </a:t>
            </a: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How did individual members do and what roles did </a:t>
            </a:r>
            <a:r>
              <a:rPr lang="cs-CZ" dirty="0" err="1"/>
              <a:t>you</a:t>
            </a:r>
            <a:r>
              <a:rPr lang="en-US" dirty="0"/>
              <a:t> have? </a:t>
            </a: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What would </a:t>
            </a:r>
            <a:r>
              <a:rPr lang="cs-CZ" dirty="0" err="1"/>
              <a:t>you</a:t>
            </a:r>
            <a:r>
              <a:rPr lang="en-US" dirty="0"/>
              <a:t> do differently? </a:t>
            </a: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What did </a:t>
            </a:r>
            <a:r>
              <a:rPr lang="cs-CZ" dirty="0" err="1"/>
              <a:t>you</a:t>
            </a:r>
            <a:r>
              <a:rPr lang="en-US" dirty="0"/>
              <a:t> learn?</a:t>
            </a:r>
            <a:endParaRPr lang="en-A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altLang="en-US" b="1" dirty="0">
              <a:latin typeface="+mj-lt"/>
            </a:endParaRPr>
          </a:p>
          <a:p>
            <a:endParaRPr lang="cs-CZ" alt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9F84128-7EB6-4413-A5E4-3C2649C70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4998" y="1371600"/>
            <a:ext cx="4593264" cy="45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743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xmlns="" id="{77B50C01-D9DE-4BAF-AC27-31C511EEE05F}"/>
              </a:ext>
            </a:extLst>
          </p:cNvPr>
          <p:cNvSpPr txBox="1"/>
          <p:nvPr/>
        </p:nvSpPr>
        <p:spPr>
          <a:xfrm>
            <a:off x="447828" y="2028651"/>
            <a:ext cx="5117197" cy="32914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l">
              <a:buFont typeface="Arial" panose="020B0604020202020204" pitchFamily="34" charset="0"/>
              <a:buChar char="•"/>
            </a:pPr>
            <a:r>
              <a:rPr lang="en-GB" sz="1900" dirty="0" smtClean="0"/>
              <a:t>Common between unrelated organisms - symbiosis</a:t>
            </a:r>
          </a:p>
          <a:p>
            <a:pPr marL="269875" indent="-269875" algn="l">
              <a:buFont typeface="Arial" panose="020B0604020202020204" pitchFamily="34" charset="0"/>
              <a:buChar char="•"/>
            </a:pPr>
            <a:r>
              <a:rPr lang="en-GB" sz="1900" dirty="0" smtClean="0"/>
              <a:t>Advantageous for all individuals involved  </a:t>
            </a:r>
          </a:p>
          <a:p>
            <a:pPr marL="269875" indent="-269875" algn="l">
              <a:buFont typeface="Arial" panose="020B0604020202020204" pitchFamily="34" charset="0"/>
              <a:buChar char="•"/>
            </a:pPr>
            <a:r>
              <a:rPr lang="en-GB" sz="1900" dirty="0" smtClean="0"/>
              <a:t>For example the relation plant – pollinator is also vital for people; thanks to this relation we have fruits and vegetables</a:t>
            </a:r>
          </a:p>
          <a:p>
            <a:pPr marL="269875" indent="-269875" algn="l">
              <a:buFont typeface="Arial" panose="020B0604020202020204" pitchFamily="34" charset="0"/>
              <a:buChar char="•"/>
            </a:pPr>
            <a:r>
              <a:rPr lang="en-GB" sz="1900" dirty="0" smtClean="0"/>
              <a:t>Relation between fungus and plant is called </a:t>
            </a:r>
            <a:r>
              <a:rPr lang="en-GB" sz="1900" dirty="0" err="1" smtClean="0"/>
              <a:t>mycorrhizae</a:t>
            </a:r>
            <a:r>
              <a:rPr lang="en-GB" sz="1900" dirty="0" smtClean="0"/>
              <a:t> – probably every plant has its own fungus; thanks to it they can receive more water and nutrients from soil, fungus receives in return organic compounds (sugars)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altLang="en-US" b="1" dirty="0">
              <a:latin typeface="+mj-lt"/>
            </a:endParaRPr>
          </a:p>
          <a:p>
            <a:endParaRPr lang="cs-CZ" alt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4A18EA16-63FE-40F3-A8B5-30F262034C56}"/>
              </a:ext>
            </a:extLst>
          </p:cNvPr>
          <p:cNvSpPr txBox="1"/>
          <p:nvPr/>
        </p:nvSpPr>
        <p:spPr>
          <a:xfrm>
            <a:off x="3040380" y="162270"/>
            <a:ext cx="691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en-US" sz="4400" dirty="0">
                <a:solidFill>
                  <a:schemeClr val="bg1"/>
                </a:solidFill>
                <a:latin typeface="+mj-lt"/>
              </a:rPr>
              <a:t>COOPERATION IN NATURE</a:t>
            </a:r>
            <a:endParaRPr lang="en-AU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3B915EB-345C-49E4-AA44-1A80D7EAD7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7"/>
          <a:stretch/>
        </p:blipFill>
        <p:spPr>
          <a:xfrm>
            <a:off x="6428026" y="1106869"/>
            <a:ext cx="4645924" cy="28232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EDF987F-5CA5-4071-8E29-B437E581B0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97"/>
          <a:stretch/>
        </p:blipFill>
        <p:spPr>
          <a:xfrm>
            <a:off x="6428026" y="4080510"/>
            <a:ext cx="4642296" cy="26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637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xmlns="" id="{8E3F40A9-C0CE-4B41-B0FF-DBE507EDACF2}"/>
              </a:ext>
            </a:extLst>
          </p:cNvPr>
          <p:cNvSpPr txBox="1">
            <a:spLocks/>
          </p:cNvSpPr>
          <p:nvPr/>
        </p:nvSpPr>
        <p:spPr>
          <a:xfrm>
            <a:off x="1123007" y="3197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                </a:t>
            </a:r>
            <a:r>
              <a:rPr lang="cs-CZ" dirty="0">
                <a:solidFill>
                  <a:schemeClr val="bg1"/>
                </a:solidFill>
              </a:rPr>
              <a:t>DISCUSSION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30370EF8-CE81-40BC-A2D0-406EDD09B7A9}"/>
              </a:ext>
            </a:extLst>
          </p:cNvPr>
          <p:cNvSpPr txBox="1"/>
          <p:nvPr/>
        </p:nvSpPr>
        <p:spPr>
          <a:xfrm>
            <a:off x="838200" y="2038120"/>
            <a:ext cx="58600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is it better to do things together than doing them alone? </a:t>
            </a:r>
            <a:endParaRPr lang="cs-CZ" dirty="0"/>
          </a:p>
          <a:p>
            <a:endParaRPr lang="hu-HU" dirty="0" smtClean="0"/>
          </a:p>
          <a:p>
            <a:r>
              <a:rPr lang="en-US" dirty="0" smtClean="0"/>
              <a:t>Imagine </a:t>
            </a:r>
            <a:r>
              <a:rPr lang="en-US" dirty="0"/>
              <a:t>your situation in a school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Should everyone be taught the same topics at the same time, or should individual talents be expressed instead?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should we think of efficient teams?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Which members and talents should be included? </a:t>
            </a:r>
            <a:endParaRPr lang="cs-CZ" dirty="0"/>
          </a:p>
          <a:p>
            <a:endParaRPr lang="cs-CZ" dirty="0"/>
          </a:p>
          <a:p>
            <a:r>
              <a:rPr lang="en-US" dirty="0"/>
              <a:t>Can you think of some examples of teams in nature?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about a troop of monkeys, antelopes, elephants, ant mounds, </a:t>
            </a:r>
            <a:r>
              <a:rPr lang="en-US" dirty="0" smtClean="0"/>
              <a:t>etc</a:t>
            </a:r>
            <a:r>
              <a:rPr lang="hu-HU" dirty="0" smtClean="0"/>
              <a:t>.</a:t>
            </a:r>
            <a:r>
              <a:rPr lang="en-US" dirty="0" smtClean="0"/>
              <a:t>?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W</a:t>
            </a:r>
            <a:r>
              <a:rPr lang="en-US" dirty="0" err="1"/>
              <a:t>hy</a:t>
            </a:r>
            <a:r>
              <a:rPr lang="en-US" dirty="0"/>
              <a:t> do some animals have certain roles – does it have any relation to their predispositions?</a:t>
            </a:r>
            <a:endParaRPr lang="en-AU" dirty="0"/>
          </a:p>
          <a:p>
            <a:pPr lvl="1"/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4E634B5-F062-4459-AABC-D542428708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545"/>
          <a:stretch/>
        </p:blipFill>
        <p:spPr>
          <a:xfrm>
            <a:off x="7482980" y="4662283"/>
            <a:ext cx="3588326" cy="20171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AA3B038-BB32-4641-9463-61D2A49657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980" y="178585"/>
            <a:ext cx="3586013" cy="201713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A0DECDF2-5F71-453F-9AC7-313866336D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80" b="9527"/>
          <a:stretch/>
        </p:blipFill>
        <p:spPr>
          <a:xfrm>
            <a:off x="7482980" y="2420433"/>
            <a:ext cx="3588326" cy="20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5262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247</Words>
  <Application>Microsoft Office PowerPoint</Application>
  <PresentationFormat>Egyéni</PresentationFormat>
  <Paragraphs>32</Paragraphs>
  <Slides>4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5" baseType="lpstr">
      <vt:lpstr>Motiv Office</vt:lpstr>
      <vt:lpstr>1. dia</vt:lpstr>
      <vt:lpstr>2. dia</vt:lpstr>
      <vt:lpstr>3. dia</vt:lpstr>
      <vt:lpstr>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Zelený Jakub</dc:creator>
  <cp:lastModifiedBy>Neumayer Éva</cp:lastModifiedBy>
  <cp:revision>16</cp:revision>
  <dcterms:created xsi:type="dcterms:W3CDTF">2020-05-02T14:02:06Z</dcterms:created>
  <dcterms:modified xsi:type="dcterms:W3CDTF">2020-12-16T09:23:28Z</dcterms:modified>
</cp:coreProperties>
</file>