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6" r:id="rId2"/>
    <p:sldId id="257" r:id="rId3"/>
    <p:sldId id="258" r:id="rId4"/>
    <p:sldId id="259" r:id="rId5"/>
  </p:sldIdLst>
  <p:sldSz cx="9144000" cy="6858000" type="screen4x3"/>
  <p:notesSz cx="6858000" cy="9144000"/>
  <p:defaultTextStyle>
    <a:defPPr>
      <a:defRPr lang="hu-H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E7BF4C-DB3E-4654-B9C5-EF20D583D541}" v="7" dt="2021-10-14T14:18:27.8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79" autoAdjust="0"/>
    <p:restoredTop sz="82002" autoAdjust="0"/>
  </p:normalViewPr>
  <p:slideViewPr>
    <p:cSldViewPr>
      <p:cViewPr varScale="1">
        <p:scale>
          <a:sx n="93" d="100"/>
          <a:sy n="93" d="100"/>
        </p:scale>
        <p:origin x="246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 Morávek" userId="32aca4f97674980d" providerId="LiveId" clId="{4BE7BF4C-DB3E-4654-B9C5-EF20D583D541}"/>
    <pc:docChg chg="undo custSel modSld">
      <pc:chgData name="Jan Morávek" userId="32aca4f97674980d" providerId="LiveId" clId="{4BE7BF4C-DB3E-4654-B9C5-EF20D583D541}" dt="2021-10-14T14:19:14.405" v="50" actId="1076"/>
      <pc:docMkLst>
        <pc:docMk/>
      </pc:docMkLst>
      <pc:sldChg chg="modSp mod">
        <pc:chgData name="Jan Morávek" userId="32aca4f97674980d" providerId="LiveId" clId="{4BE7BF4C-DB3E-4654-B9C5-EF20D583D541}" dt="2021-10-14T12:49:13.525" v="31" actId="255"/>
        <pc:sldMkLst>
          <pc:docMk/>
          <pc:sldMk cId="0" sldId="256"/>
        </pc:sldMkLst>
        <pc:spChg chg="mod">
          <ac:chgData name="Jan Morávek" userId="32aca4f97674980d" providerId="LiveId" clId="{4BE7BF4C-DB3E-4654-B9C5-EF20D583D541}" dt="2021-10-14T12:49:13.525" v="31" actId="255"/>
          <ac:spMkLst>
            <pc:docMk/>
            <pc:sldMk cId="0" sldId="256"/>
            <ac:spMk id="3074" creationId="{5FCF78EB-3668-4BA0-8E73-A825F60918F0}"/>
          </ac:spMkLst>
        </pc:spChg>
      </pc:sldChg>
      <pc:sldChg chg="addSp delSp modSp mod">
        <pc:chgData name="Jan Morávek" userId="32aca4f97674980d" providerId="LiveId" clId="{4BE7BF4C-DB3E-4654-B9C5-EF20D583D541}" dt="2021-10-14T12:48:57.417" v="29" actId="2711"/>
        <pc:sldMkLst>
          <pc:docMk/>
          <pc:sldMk cId="0" sldId="257"/>
        </pc:sldMkLst>
        <pc:spChg chg="mod">
          <ac:chgData name="Jan Morávek" userId="32aca4f97674980d" providerId="LiveId" clId="{4BE7BF4C-DB3E-4654-B9C5-EF20D583D541}" dt="2021-10-14T12:48:57.417" v="29" actId="2711"/>
          <ac:spMkLst>
            <pc:docMk/>
            <pc:sldMk cId="0" sldId="257"/>
            <ac:spMk id="4098" creationId="{8B086A80-EF5C-4459-BCFB-5B7B66E6CABE}"/>
          </ac:spMkLst>
        </pc:spChg>
        <pc:picChg chg="add mod">
          <ac:chgData name="Jan Morávek" userId="32aca4f97674980d" providerId="LiveId" clId="{4BE7BF4C-DB3E-4654-B9C5-EF20D583D541}" dt="2021-10-14T12:48:27.657" v="28" actId="1076"/>
          <ac:picMkLst>
            <pc:docMk/>
            <pc:sldMk cId="0" sldId="257"/>
            <ac:picMk id="3" creationId="{71CCC963-CDAC-428B-9797-54130B0AF02D}"/>
          </ac:picMkLst>
        </pc:picChg>
        <pc:picChg chg="del">
          <ac:chgData name="Jan Morávek" userId="32aca4f97674980d" providerId="LiveId" clId="{4BE7BF4C-DB3E-4654-B9C5-EF20D583D541}" dt="2021-10-14T12:47:14.327" v="17" actId="478"/>
          <ac:picMkLst>
            <pc:docMk/>
            <pc:sldMk cId="0" sldId="257"/>
            <ac:picMk id="4099" creationId="{B9E3AC13-3CB0-4F26-8CA2-30DFA980DE95}"/>
          </ac:picMkLst>
        </pc:picChg>
      </pc:sldChg>
      <pc:sldChg chg="addSp delSp modSp mod">
        <pc:chgData name="Jan Morávek" userId="32aca4f97674980d" providerId="LiveId" clId="{4BE7BF4C-DB3E-4654-B9C5-EF20D583D541}" dt="2021-10-14T13:07:43.444" v="41" actId="1076"/>
        <pc:sldMkLst>
          <pc:docMk/>
          <pc:sldMk cId="0" sldId="258"/>
        </pc:sldMkLst>
        <pc:spChg chg="mod">
          <ac:chgData name="Jan Morávek" userId="32aca4f97674980d" providerId="LiveId" clId="{4BE7BF4C-DB3E-4654-B9C5-EF20D583D541}" dt="2021-10-14T12:49:32.510" v="32" actId="2711"/>
          <ac:spMkLst>
            <pc:docMk/>
            <pc:sldMk cId="0" sldId="258"/>
            <ac:spMk id="6146" creationId="{0A608812-2A19-4D8B-957E-403F703D37B8}"/>
          </ac:spMkLst>
        </pc:spChg>
        <pc:spChg chg="mod">
          <ac:chgData name="Jan Morávek" userId="32aca4f97674980d" providerId="LiveId" clId="{4BE7BF4C-DB3E-4654-B9C5-EF20D583D541}" dt="2021-10-14T12:49:44.693" v="33" actId="2711"/>
          <ac:spMkLst>
            <pc:docMk/>
            <pc:sldMk cId="0" sldId="258"/>
            <ac:spMk id="6152" creationId="{9D74D3A4-F5FB-45ED-82FF-E72C644D07D2}"/>
          </ac:spMkLst>
        </pc:spChg>
        <pc:picChg chg="add mod">
          <ac:chgData name="Jan Morávek" userId="32aca4f97674980d" providerId="LiveId" clId="{4BE7BF4C-DB3E-4654-B9C5-EF20D583D541}" dt="2021-10-14T13:07:43.444" v="41" actId="1076"/>
          <ac:picMkLst>
            <pc:docMk/>
            <pc:sldMk cId="0" sldId="258"/>
            <ac:picMk id="3" creationId="{CFBC0101-B517-4D4D-9689-F7825CEF26E8}"/>
          </ac:picMkLst>
        </pc:picChg>
        <pc:picChg chg="del">
          <ac:chgData name="Jan Morávek" userId="32aca4f97674980d" providerId="LiveId" clId="{4BE7BF4C-DB3E-4654-B9C5-EF20D583D541}" dt="2021-10-14T13:07:25.462" v="37" actId="478"/>
          <ac:picMkLst>
            <pc:docMk/>
            <pc:sldMk cId="0" sldId="258"/>
            <ac:picMk id="6151" creationId="{8649F865-9109-4BB4-A0E1-E7040D862D16}"/>
          </ac:picMkLst>
        </pc:picChg>
      </pc:sldChg>
      <pc:sldChg chg="addSp delSp modSp mod">
        <pc:chgData name="Jan Morávek" userId="32aca4f97674980d" providerId="LiveId" clId="{4BE7BF4C-DB3E-4654-B9C5-EF20D583D541}" dt="2021-10-14T14:19:14.405" v="50" actId="1076"/>
        <pc:sldMkLst>
          <pc:docMk/>
          <pc:sldMk cId="0" sldId="259"/>
        </pc:sldMkLst>
        <pc:spChg chg="mod">
          <ac:chgData name="Jan Morávek" userId="32aca4f97674980d" providerId="LiveId" clId="{4BE7BF4C-DB3E-4654-B9C5-EF20D583D541}" dt="2021-10-14T12:50:08.675" v="36" actId="790"/>
          <ac:spMkLst>
            <pc:docMk/>
            <pc:sldMk cId="0" sldId="259"/>
            <ac:spMk id="8194" creationId="{19679C12-5AE5-4F00-B8A6-B311994F1A39}"/>
          </ac:spMkLst>
        </pc:spChg>
        <pc:spChg chg="mod">
          <ac:chgData name="Jan Morávek" userId="32aca4f97674980d" providerId="LiveId" clId="{4BE7BF4C-DB3E-4654-B9C5-EF20D583D541}" dt="2021-10-14T12:49:58.657" v="35" actId="2711"/>
          <ac:spMkLst>
            <pc:docMk/>
            <pc:sldMk cId="0" sldId="259"/>
            <ac:spMk id="8196" creationId="{0BF1F31F-A36F-4E6B-8C38-62D7A416B90E}"/>
          </ac:spMkLst>
        </pc:spChg>
        <pc:picChg chg="add mod">
          <ac:chgData name="Jan Morávek" userId="32aca4f97674980d" providerId="LiveId" clId="{4BE7BF4C-DB3E-4654-B9C5-EF20D583D541}" dt="2021-10-14T14:19:14.405" v="50" actId="1076"/>
          <ac:picMkLst>
            <pc:docMk/>
            <pc:sldMk cId="0" sldId="259"/>
            <ac:picMk id="3" creationId="{06DF8209-82F4-4285-ABF3-3C4914849C6C}"/>
          </ac:picMkLst>
        </pc:picChg>
        <pc:picChg chg="del">
          <ac:chgData name="Jan Morávek" userId="32aca4f97674980d" providerId="LiveId" clId="{4BE7BF4C-DB3E-4654-B9C5-EF20D583D541}" dt="2021-10-14T14:18:17.473" v="42" actId="478"/>
          <ac:picMkLst>
            <pc:docMk/>
            <pc:sldMk cId="0" sldId="259"/>
            <ac:picMk id="8195" creationId="{217533BF-85FB-432C-9BB4-024DA8DB0B1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B94EC777-1D5C-4C99-9C10-55A1911E883E}"/>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hu-HU"/>
          </a:p>
        </p:txBody>
      </p:sp>
      <p:sp>
        <p:nvSpPr>
          <p:cNvPr id="12291" name="Rectangle 3">
            <a:extLst>
              <a:ext uri="{FF2B5EF4-FFF2-40B4-BE49-F238E27FC236}">
                <a16:creationId xmlns:a16="http://schemas.microsoft.com/office/drawing/2014/main" id="{05259F7F-E9A3-46CC-AE07-B9554A4B53A9}"/>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hu-HU"/>
          </a:p>
        </p:txBody>
      </p:sp>
      <p:sp>
        <p:nvSpPr>
          <p:cNvPr id="2052" name="Rectangle 4">
            <a:extLst>
              <a:ext uri="{FF2B5EF4-FFF2-40B4-BE49-F238E27FC236}">
                <a16:creationId xmlns:a16="http://schemas.microsoft.com/office/drawing/2014/main" id="{2D66AB7D-7A97-4567-9B78-8DFBED63F468}"/>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a:extLst>
              <a:ext uri="{FF2B5EF4-FFF2-40B4-BE49-F238E27FC236}">
                <a16:creationId xmlns:a16="http://schemas.microsoft.com/office/drawing/2014/main" id="{F42EAD71-C512-4A99-BC23-CE57E6A30258}"/>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noProof="0"/>
              <a:t>Mintaszöveg szerkesztése</a:t>
            </a:r>
          </a:p>
          <a:p>
            <a:pPr lvl="1"/>
            <a:r>
              <a:rPr lang="hu-HU" noProof="0"/>
              <a:t>Második szint</a:t>
            </a:r>
          </a:p>
          <a:p>
            <a:pPr lvl="2"/>
            <a:r>
              <a:rPr lang="hu-HU" noProof="0"/>
              <a:t>Harmadik szint</a:t>
            </a:r>
          </a:p>
          <a:p>
            <a:pPr lvl="3"/>
            <a:r>
              <a:rPr lang="hu-HU" noProof="0"/>
              <a:t>Negyedik szint</a:t>
            </a:r>
          </a:p>
          <a:p>
            <a:pPr lvl="4"/>
            <a:r>
              <a:rPr lang="hu-HU" noProof="0"/>
              <a:t>Ötödik szint</a:t>
            </a:r>
          </a:p>
        </p:txBody>
      </p:sp>
      <p:sp>
        <p:nvSpPr>
          <p:cNvPr id="12294" name="Rectangle 6">
            <a:extLst>
              <a:ext uri="{FF2B5EF4-FFF2-40B4-BE49-F238E27FC236}">
                <a16:creationId xmlns:a16="http://schemas.microsoft.com/office/drawing/2014/main" id="{4AD1AF7E-E574-4178-87BD-447165CFD797}"/>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hu-HU"/>
          </a:p>
        </p:txBody>
      </p:sp>
      <p:sp>
        <p:nvSpPr>
          <p:cNvPr id="12295" name="Rectangle 7">
            <a:extLst>
              <a:ext uri="{FF2B5EF4-FFF2-40B4-BE49-F238E27FC236}">
                <a16:creationId xmlns:a16="http://schemas.microsoft.com/office/drawing/2014/main" id="{9EFE4395-328A-4077-B933-4071EF79CE53}"/>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77CA7784-8DD9-4CBD-B94E-882AEC30EC4C}" type="slidenum">
              <a:rPr lang="hu-HU" altLang="hu-HU"/>
              <a:pPr>
                <a:defRPr/>
              </a:pPr>
              <a:t>‹#›</a:t>
            </a:fld>
            <a:endParaRPr lang="hu-HU" altLang="hu-H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D1EC4BF7-1DF3-407B-99EE-C2B15FAE78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B98ABD6-B877-4645-B0A7-9C401F0FA21E}" type="slidenum">
              <a:rPr lang="hu-HU" altLang="hu-HU" smtClean="0"/>
              <a:pPr/>
              <a:t>2</a:t>
            </a:fld>
            <a:endParaRPr lang="hu-HU" altLang="hu-HU"/>
          </a:p>
        </p:txBody>
      </p:sp>
      <p:sp>
        <p:nvSpPr>
          <p:cNvPr id="5123" name="Rectangle 2">
            <a:extLst>
              <a:ext uri="{FF2B5EF4-FFF2-40B4-BE49-F238E27FC236}">
                <a16:creationId xmlns:a16="http://schemas.microsoft.com/office/drawing/2014/main" id="{A381095E-5645-4E5B-824E-2CEA22029CAE}"/>
              </a:ext>
            </a:extLst>
          </p:cNvPr>
          <p:cNvSpPr>
            <a:spLocks noRot="1" noChangeArrowheads="1" noTextEdit="1"/>
          </p:cNvSpPr>
          <p:nvPr>
            <p:ph type="sldImg"/>
          </p:nvPr>
        </p:nvSpPr>
        <p:spPr>
          <a:ln/>
        </p:spPr>
      </p:sp>
      <p:sp>
        <p:nvSpPr>
          <p:cNvPr id="5124" name="Rectangle 3">
            <a:extLst>
              <a:ext uri="{FF2B5EF4-FFF2-40B4-BE49-F238E27FC236}">
                <a16:creationId xmlns:a16="http://schemas.microsoft.com/office/drawing/2014/main" id="{4D837DFA-A209-49A4-A746-0522CFD2C2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hu-HU">
                <a:latin typeface="Arial" panose="020B0604020202020204" pitchFamily="34" charset="0"/>
                <a:cs typeface="Arial" panose="020B0604020202020204" pitchFamily="34" charset="0"/>
              </a:rPr>
              <a:t>The diagram shows that although some materials are recovered in the economy, much of it…almost 90%...is ‘lost.’</a:t>
            </a:r>
          </a:p>
          <a:p>
            <a:pPr eaLnBrk="1" hangingPunct="1"/>
            <a:endParaRPr lang="en-GB" altLang="hu-HU">
              <a:latin typeface="Arial" panose="020B0604020202020204" pitchFamily="34" charset="0"/>
              <a:cs typeface="Arial" panose="020B0604020202020204" pitchFamily="34" charset="0"/>
            </a:endParaRPr>
          </a:p>
          <a:p>
            <a:pPr eaLnBrk="1" hangingPunct="1"/>
            <a:r>
              <a:rPr lang="hu-HU" altLang="hu-HU">
                <a:latin typeface="Arial" panose="020B0604020202020204" pitchFamily="34" charset="0"/>
                <a:cs typeface="Arial" panose="020B0604020202020204" pitchFamily="34" charset="0"/>
              </a:rPr>
              <a:t>https://ec.europa.eu/eurostat/web/products-eurostat-news/-/DDN-20200312-1</a:t>
            </a:r>
            <a:endParaRPr lang="en-GB" altLang="hu-HU">
              <a:latin typeface="Arial" panose="020B0604020202020204" pitchFamily="34" charset="0"/>
              <a:cs typeface="Arial" panose="020B0604020202020204" pitchFamily="34" charset="0"/>
            </a:endParaRPr>
          </a:p>
          <a:p>
            <a:pPr eaLnBrk="1" hangingPunct="1"/>
            <a:endParaRPr lang="hu-HU" altLang="hu-HU">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ECC33FE7-96F5-4BDF-8FC2-E39F00947D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79E287F-9622-48D7-9D73-C544A12BB35B}" type="slidenum">
              <a:rPr lang="hu-HU" altLang="hu-HU" smtClean="0"/>
              <a:pPr/>
              <a:t>3</a:t>
            </a:fld>
            <a:endParaRPr lang="hu-HU" altLang="hu-HU"/>
          </a:p>
        </p:txBody>
      </p:sp>
      <p:sp>
        <p:nvSpPr>
          <p:cNvPr id="7171" name="Rectangle 2">
            <a:extLst>
              <a:ext uri="{FF2B5EF4-FFF2-40B4-BE49-F238E27FC236}">
                <a16:creationId xmlns:a16="http://schemas.microsoft.com/office/drawing/2014/main" id="{F709BA95-AD59-4BF5-8113-3C25C1000962}"/>
              </a:ext>
            </a:extLst>
          </p:cNvPr>
          <p:cNvSpPr>
            <a:spLocks noRot="1" noChangeArrowheads="1" noTextEdit="1"/>
          </p:cNvSpPr>
          <p:nvPr>
            <p:ph type="sldImg"/>
          </p:nvPr>
        </p:nvSpPr>
        <p:spPr>
          <a:ln/>
        </p:spPr>
      </p:sp>
      <p:sp>
        <p:nvSpPr>
          <p:cNvPr id="7172" name="Rectangle 3">
            <a:extLst>
              <a:ext uri="{FF2B5EF4-FFF2-40B4-BE49-F238E27FC236}">
                <a16:creationId xmlns:a16="http://schemas.microsoft.com/office/drawing/2014/main" id="{7F233C89-88CB-4308-85FF-D8966F4BC8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A linear economy operates on a ‘take-make-dispose’ model, making unbounded use of resources to produce products that will be discarded after use</a:t>
            </a:r>
            <a:r>
              <a:rPr lang="en-GB" altLang="en-US">
                <a:latin typeface="Arial" panose="020B0604020202020204" pitchFamily="34" charset="0"/>
                <a:cs typeface="Arial" panose="020B0604020202020204" pitchFamily="34" charset="0"/>
              </a:rPr>
              <a:t>.</a:t>
            </a:r>
          </a:p>
          <a:p>
            <a:pPr eaLnBrk="1" hangingPunct="1"/>
            <a:endParaRPr lang="en-GB" altLang="en-US">
              <a:latin typeface="Arial" panose="020B0604020202020204" pitchFamily="34" charset="0"/>
              <a:cs typeface="Arial" panose="020B0604020202020204" pitchFamily="34" charset="0"/>
            </a:endParaRPr>
          </a:p>
          <a:p>
            <a:pPr eaLnBrk="1" hangingPunct="1"/>
            <a:r>
              <a:rPr lang="en-US" altLang="en-US">
                <a:latin typeface="Arial" panose="020B0604020202020204" pitchFamily="34" charset="0"/>
                <a:cs typeface="Arial" panose="020B0604020202020204" pitchFamily="34" charset="0"/>
              </a:rPr>
              <a:t>A circular economy, in contrast, centres around the reuse of products and raw materials, and the prevention of waste and harmful emissions to soils, water and air, wherever possible (‘closing the loop’)</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CAE42979-4B42-486D-9F5A-AD33DED273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F54CE01-86C4-446F-B562-2603FB652534}" type="slidenum">
              <a:rPr lang="hu-HU" altLang="hu-HU" smtClean="0"/>
              <a:pPr/>
              <a:t>4</a:t>
            </a:fld>
            <a:endParaRPr lang="hu-HU" altLang="hu-HU"/>
          </a:p>
        </p:txBody>
      </p:sp>
      <p:sp>
        <p:nvSpPr>
          <p:cNvPr id="9219" name="Rectangle 2">
            <a:extLst>
              <a:ext uri="{FF2B5EF4-FFF2-40B4-BE49-F238E27FC236}">
                <a16:creationId xmlns:a16="http://schemas.microsoft.com/office/drawing/2014/main" id="{90D45B50-BDCD-42A2-AAA7-ED9CFA173F93}"/>
              </a:ext>
            </a:extLst>
          </p:cNvPr>
          <p:cNvSpPr>
            <a:spLocks noRot="1" noChangeArrowheads="1" noTextEdit="1"/>
          </p:cNvSpPr>
          <p:nvPr>
            <p:ph type="sldImg"/>
          </p:nvPr>
        </p:nvSpPr>
        <p:spPr>
          <a:ln/>
        </p:spPr>
      </p:sp>
      <p:sp>
        <p:nvSpPr>
          <p:cNvPr id="9220" name="Rectangle 3">
            <a:extLst>
              <a:ext uri="{FF2B5EF4-FFF2-40B4-BE49-F238E27FC236}">
                <a16:creationId xmlns:a16="http://schemas.microsoft.com/office/drawing/2014/main" id="{B1BA0185-239E-4B1D-BD85-F7064D8D53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u-HU" altLang="hu-HU">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a:t>Mintacím szerkesztése</a:t>
            </a:r>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a:t>Alcím mintájának szerkesztése</a:t>
            </a:r>
          </a:p>
        </p:txBody>
      </p:sp>
      <p:sp>
        <p:nvSpPr>
          <p:cNvPr id="4" name="Rectangle 4">
            <a:extLst>
              <a:ext uri="{FF2B5EF4-FFF2-40B4-BE49-F238E27FC236}">
                <a16:creationId xmlns:a16="http://schemas.microsoft.com/office/drawing/2014/main" id="{59A7AB17-93A9-4EEB-9C01-942B6550A959}"/>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a16="http://schemas.microsoft.com/office/drawing/2014/main" id="{1CB69333-4913-420C-855A-F8DC52757D44}"/>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6">
            <a:extLst>
              <a:ext uri="{FF2B5EF4-FFF2-40B4-BE49-F238E27FC236}">
                <a16:creationId xmlns:a16="http://schemas.microsoft.com/office/drawing/2014/main" id="{CE476800-1EBA-42B1-A54F-7A2CBE7F1B83}"/>
              </a:ext>
            </a:extLst>
          </p:cNvPr>
          <p:cNvSpPr>
            <a:spLocks noGrp="1" noChangeArrowheads="1"/>
          </p:cNvSpPr>
          <p:nvPr>
            <p:ph type="sldNum" sz="quarter" idx="12"/>
          </p:nvPr>
        </p:nvSpPr>
        <p:spPr>
          <a:ln/>
        </p:spPr>
        <p:txBody>
          <a:bodyPr/>
          <a:lstStyle>
            <a:lvl1pPr>
              <a:defRPr/>
            </a:lvl1pPr>
          </a:lstStyle>
          <a:p>
            <a:pPr>
              <a:defRPr/>
            </a:pPr>
            <a:fld id="{217A4E48-3051-43A8-96F1-02AF905A935B}" type="slidenum">
              <a:rPr lang="hu-HU" altLang="hu-HU"/>
              <a:pPr>
                <a:defRPr/>
              </a:pPr>
              <a:t>‹#›</a:t>
            </a:fld>
            <a:endParaRPr lang="hu-HU" altLang="hu-HU"/>
          </a:p>
        </p:txBody>
      </p:sp>
    </p:spTree>
    <p:extLst>
      <p:ext uri="{BB962C8B-B14F-4D97-AF65-F5344CB8AC3E}">
        <p14:creationId xmlns:p14="http://schemas.microsoft.com/office/powerpoint/2010/main" val="96165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id="{FA585F34-E4F3-426E-AF28-8347B9222168}"/>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a16="http://schemas.microsoft.com/office/drawing/2014/main" id="{478E6F3D-B25B-4CDA-AC3A-AD6D7E095B9D}"/>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6">
            <a:extLst>
              <a:ext uri="{FF2B5EF4-FFF2-40B4-BE49-F238E27FC236}">
                <a16:creationId xmlns:a16="http://schemas.microsoft.com/office/drawing/2014/main" id="{DC27951B-69DE-4518-BE61-D1E0F831EA1E}"/>
              </a:ext>
            </a:extLst>
          </p:cNvPr>
          <p:cNvSpPr>
            <a:spLocks noGrp="1" noChangeArrowheads="1"/>
          </p:cNvSpPr>
          <p:nvPr>
            <p:ph type="sldNum" sz="quarter" idx="12"/>
          </p:nvPr>
        </p:nvSpPr>
        <p:spPr>
          <a:ln/>
        </p:spPr>
        <p:txBody>
          <a:bodyPr/>
          <a:lstStyle>
            <a:lvl1pPr>
              <a:defRPr/>
            </a:lvl1pPr>
          </a:lstStyle>
          <a:p>
            <a:pPr>
              <a:defRPr/>
            </a:pPr>
            <a:fld id="{A45891BD-0AB9-4BCD-803E-E3C2E625760F}" type="slidenum">
              <a:rPr lang="hu-HU" altLang="hu-HU"/>
              <a:pPr>
                <a:defRPr/>
              </a:pPr>
              <a:t>‹#›</a:t>
            </a:fld>
            <a:endParaRPr lang="hu-HU" altLang="hu-HU"/>
          </a:p>
        </p:txBody>
      </p:sp>
    </p:spTree>
    <p:extLst>
      <p:ext uri="{BB962C8B-B14F-4D97-AF65-F5344CB8AC3E}">
        <p14:creationId xmlns:p14="http://schemas.microsoft.com/office/powerpoint/2010/main" val="428616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a:t>Mintacím szerkesztése</a:t>
            </a:r>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id="{FBF732B8-E21F-41C1-8A30-0E39E6344230}"/>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a16="http://schemas.microsoft.com/office/drawing/2014/main" id="{0EFC6B50-8A64-48BF-A2EE-6D6655EE809C}"/>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6">
            <a:extLst>
              <a:ext uri="{FF2B5EF4-FFF2-40B4-BE49-F238E27FC236}">
                <a16:creationId xmlns:a16="http://schemas.microsoft.com/office/drawing/2014/main" id="{616957EE-4781-46EB-BEBD-977C57016AB2}"/>
              </a:ext>
            </a:extLst>
          </p:cNvPr>
          <p:cNvSpPr>
            <a:spLocks noGrp="1" noChangeArrowheads="1"/>
          </p:cNvSpPr>
          <p:nvPr>
            <p:ph type="sldNum" sz="quarter" idx="12"/>
          </p:nvPr>
        </p:nvSpPr>
        <p:spPr>
          <a:ln/>
        </p:spPr>
        <p:txBody>
          <a:bodyPr/>
          <a:lstStyle>
            <a:lvl1pPr>
              <a:defRPr/>
            </a:lvl1pPr>
          </a:lstStyle>
          <a:p>
            <a:pPr>
              <a:defRPr/>
            </a:pPr>
            <a:fld id="{74145B2E-6ACE-4B25-B7C3-E6CD0FA5F0B6}" type="slidenum">
              <a:rPr lang="hu-HU" altLang="hu-HU"/>
              <a:pPr>
                <a:defRPr/>
              </a:pPr>
              <a:t>‹#›</a:t>
            </a:fld>
            <a:endParaRPr lang="hu-HU" altLang="hu-HU"/>
          </a:p>
        </p:txBody>
      </p:sp>
    </p:spTree>
    <p:extLst>
      <p:ext uri="{BB962C8B-B14F-4D97-AF65-F5344CB8AC3E}">
        <p14:creationId xmlns:p14="http://schemas.microsoft.com/office/powerpoint/2010/main" val="3189896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id="{231137B6-941C-4B27-A35C-6E950E22DB0C}"/>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a16="http://schemas.microsoft.com/office/drawing/2014/main" id="{E2716374-608B-4760-A3C6-4AAE15F8EC9C}"/>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6">
            <a:extLst>
              <a:ext uri="{FF2B5EF4-FFF2-40B4-BE49-F238E27FC236}">
                <a16:creationId xmlns:a16="http://schemas.microsoft.com/office/drawing/2014/main" id="{4AEF9B74-21D5-4E85-A1A5-D783ED44B83B}"/>
              </a:ext>
            </a:extLst>
          </p:cNvPr>
          <p:cNvSpPr>
            <a:spLocks noGrp="1" noChangeArrowheads="1"/>
          </p:cNvSpPr>
          <p:nvPr>
            <p:ph type="sldNum" sz="quarter" idx="12"/>
          </p:nvPr>
        </p:nvSpPr>
        <p:spPr>
          <a:ln/>
        </p:spPr>
        <p:txBody>
          <a:bodyPr/>
          <a:lstStyle>
            <a:lvl1pPr>
              <a:defRPr/>
            </a:lvl1pPr>
          </a:lstStyle>
          <a:p>
            <a:pPr>
              <a:defRPr/>
            </a:pPr>
            <a:fld id="{FB2C2B09-8963-4F84-8AD3-F9C263406DDE}" type="slidenum">
              <a:rPr lang="hu-HU" altLang="hu-HU"/>
              <a:pPr>
                <a:defRPr/>
              </a:pPr>
              <a:t>‹#›</a:t>
            </a:fld>
            <a:endParaRPr lang="hu-HU" altLang="hu-HU"/>
          </a:p>
        </p:txBody>
      </p:sp>
    </p:spTree>
    <p:extLst>
      <p:ext uri="{BB962C8B-B14F-4D97-AF65-F5344CB8AC3E}">
        <p14:creationId xmlns:p14="http://schemas.microsoft.com/office/powerpoint/2010/main" val="189194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Rectangle 4">
            <a:extLst>
              <a:ext uri="{FF2B5EF4-FFF2-40B4-BE49-F238E27FC236}">
                <a16:creationId xmlns:a16="http://schemas.microsoft.com/office/drawing/2014/main" id="{65D65F24-8E54-4B8E-A020-C92E7000F935}"/>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a16="http://schemas.microsoft.com/office/drawing/2014/main" id="{3DDCB5DD-207D-479B-B779-776D54AABE41}"/>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6">
            <a:extLst>
              <a:ext uri="{FF2B5EF4-FFF2-40B4-BE49-F238E27FC236}">
                <a16:creationId xmlns:a16="http://schemas.microsoft.com/office/drawing/2014/main" id="{D07DBC5F-40BB-4540-BE89-FABAAB6FA502}"/>
              </a:ext>
            </a:extLst>
          </p:cNvPr>
          <p:cNvSpPr>
            <a:spLocks noGrp="1" noChangeArrowheads="1"/>
          </p:cNvSpPr>
          <p:nvPr>
            <p:ph type="sldNum" sz="quarter" idx="12"/>
          </p:nvPr>
        </p:nvSpPr>
        <p:spPr>
          <a:ln/>
        </p:spPr>
        <p:txBody>
          <a:bodyPr/>
          <a:lstStyle>
            <a:lvl1pPr>
              <a:defRPr/>
            </a:lvl1pPr>
          </a:lstStyle>
          <a:p>
            <a:pPr>
              <a:defRPr/>
            </a:pPr>
            <a:fld id="{60348859-B34D-4070-901D-4B003FA65D73}" type="slidenum">
              <a:rPr lang="hu-HU" altLang="hu-HU"/>
              <a:pPr>
                <a:defRPr/>
              </a:pPr>
              <a:t>‹#›</a:t>
            </a:fld>
            <a:endParaRPr lang="hu-HU" altLang="hu-HU"/>
          </a:p>
        </p:txBody>
      </p:sp>
    </p:spTree>
    <p:extLst>
      <p:ext uri="{BB962C8B-B14F-4D97-AF65-F5344CB8AC3E}">
        <p14:creationId xmlns:p14="http://schemas.microsoft.com/office/powerpoint/2010/main" val="2887058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4">
            <a:extLst>
              <a:ext uri="{FF2B5EF4-FFF2-40B4-BE49-F238E27FC236}">
                <a16:creationId xmlns:a16="http://schemas.microsoft.com/office/drawing/2014/main" id="{C498286B-3675-4B01-86F9-6015A60C2DC9}"/>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5">
            <a:extLst>
              <a:ext uri="{FF2B5EF4-FFF2-40B4-BE49-F238E27FC236}">
                <a16:creationId xmlns:a16="http://schemas.microsoft.com/office/drawing/2014/main" id="{421866AA-F59C-48CE-B2AE-D6846B2D560D}"/>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6">
            <a:extLst>
              <a:ext uri="{FF2B5EF4-FFF2-40B4-BE49-F238E27FC236}">
                <a16:creationId xmlns:a16="http://schemas.microsoft.com/office/drawing/2014/main" id="{2799CDC5-7D52-4371-9F14-4FC6D3316DE4}"/>
              </a:ext>
            </a:extLst>
          </p:cNvPr>
          <p:cNvSpPr>
            <a:spLocks noGrp="1" noChangeArrowheads="1"/>
          </p:cNvSpPr>
          <p:nvPr>
            <p:ph type="sldNum" sz="quarter" idx="12"/>
          </p:nvPr>
        </p:nvSpPr>
        <p:spPr>
          <a:ln/>
        </p:spPr>
        <p:txBody>
          <a:bodyPr/>
          <a:lstStyle>
            <a:lvl1pPr>
              <a:defRPr/>
            </a:lvl1pPr>
          </a:lstStyle>
          <a:p>
            <a:pPr>
              <a:defRPr/>
            </a:pPr>
            <a:fld id="{F734CCAE-5DE3-41C2-B64B-1F4938319A89}" type="slidenum">
              <a:rPr lang="hu-HU" altLang="hu-HU"/>
              <a:pPr>
                <a:defRPr/>
              </a:pPr>
              <a:t>‹#›</a:t>
            </a:fld>
            <a:endParaRPr lang="hu-HU" altLang="hu-HU"/>
          </a:p>
        </p:txBody>
      </p:sp>
    </p:spTree>
    <p:extLst>
      <p:ext uri="{BB962C8B-B14F-4D97-AF65-F5344CB8AC3E}">
        <p14:creationId xmlns:p14="http://schemas.microsoft.com/office/powerpoint/2010/main" val="3539891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a:t>Mintacím szerkesztése</a:t>
            </a:r>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4">
            <a:extLst>
              <a:ext uri="{FF2B5EF4-FFF2-40B4-BE49-F238E27FC236}">
                <a16:creationId xmlns:a16="http://schemas.microsoft.com/office/drawing/2014/main" id="{E9746AE6-2207-4ECD-9CD1-A983382AEE16}"/>
              </a:ext>
            </a:extLst>
          </p:cNvPr>
          <p:cNvSpPr>
            <a:spLocks noGrp="1" noChangeArrowheads="1"/>
          </p:cNvSpPr>
          <p:nvPr>
            <p:ph type="dt" sz="half" idx="10"/>
          </p:nvPr>
        </p:nvSpPr>
        <p:spPr>
          <a:ln/>
        </p:spPr>
        <p:txBody>
          <a:bodyPr/>
          <a:lstStyle>
            <a:lvl1pPr>
              <a:defRPr/>
            </a:lvl1pPr>
          </a:lstStyle>
          <a:p>
            <a:pPr>
              <a:defRPr/>
            </a:pPr>
            <a:endParaRPr lang="hu-HU"/>
          </a:p>
        </p:txBody>
      </p:sp>
      <p:sp>
        <p:nvSpPr>
          <p:cNvPr id="8" name="Rectangle 5">
            <a:extLst>
              <a:ext uri="{FF2B5EF4-FFF2-40B4-BE49-F238E27FC236}">
                <a16:creationId xmlns:a16="http://schemas.microsoft.com/office/drawing/2014/main" id="{076BAFAD-1027-4F3A-B6E9-2F778FCFC72E}"/>
              </a:ext>
            </a:extLst>
          </p:cNvPr>
          <p:cNvSpPr>
            <a:spLocks noGrp="1" noChangeArrowheads="1"/>
          </p:cNvSpPr>
          <p:nvPr>
            <p:ph type="ftr" sz="quarter" idx="11"/>
          </p:nvPr>
        </p:nvSpPr>
        <p:spPr>
          <a:ln/>
        </p:spPr>
        <p:txBody>
          <a:bodyPr/>
          <a:lstStyle>
            <a:lvl1pPr>
              <a:defRPr/>
            </a:lvl1pPr>
          </a:lstStyle>
          <a:p>
            <a:pPr>
              <a:defRPr/>
            </a:pPr>
            <a:endParaRPr lang="hu-HU"/>
          </a:p>
        </p:txBody>
      </p:sp>
      <p:sp>
        <p:nvSpPr>
          <p:cNvPr id="9" name="Rectangle 6">
            <a:extLst>
              <a:ext uri="{FF2B5EF4-FFF2-40B4-BE49-F238E27FC236}">
                <a16:creationId xmlns:a16="http://schemas.microsoft.com/office/drawing/2014/main" id="{05CF948D-FBE7-4E16-9236-DDC95955797A}"/>
              </a:ext>
            </a:extLst>
          </p:cNvPr>
          <p:cNvSpPr>
            <a:spLocks noGrp="1" noChangeArrowheads="1"/>
          </p:cNvSpPr>
          <p:nvPr>
            <p:ph type="sldNum" sz="quarter" idx="12"/>
          </p:nvPr>
        </p:nvSpPr>
        <p:spPr>
          <a:ln/>
        </p:spPr>
        <p:txBody>
          <a:bodyPr/>
          <a:lstStyle>
            <a:lvl1pPr>
              <a:defRPr/>
            </a:lvl1pPr>
          </a:lstStyle>
          <a:p>
            <a:pPr>
              <a:defRPr/>
            </a:pPr>
            <a:fld id="{E4B748CE-0A9B-45FA-A3A1-B6C18842F4C4}" type="slidenum">
              <a:rPr lang="hu-HU" altLang="hu-HU"/>
              <a:pPr>
                <a:defRPr/>
              </a:pPr>
              <a:t>‹#›</a:t>
            </a:fld>
            <a:endParaRPr lang="hu-HU" altLang="hu-HU"/>
          </a:p>
        </p:txBody>
      </p:sp>
    </p:spTree>
    <p:extLst>
      <p:ext uri="{BB962C8B-B14F-4D97-AF65-F5344CB8AC3E}">
        <p14:creationId xmlns:p14="http://schemas.microsoft.com/office/powerpoint/2010/main" val="4192254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Rectangle 4">
            <a:extLst>
              <a:ext uri="{FF2B5EF4-FFF2-40B4-BE49-F238E27FC236}">
                <a16:creationId xmlns:a16="http://schemas.microsoft.com/office/drawing/2014/main" id="{BC52C768-5CC5-4671-9386-6FAE09BF72A1}"/>
              </a:ext>
            </a:extLst>
          </p:cNvPr>
          <p:cNvSpPr>
            <a:spLocks noGrp="1" noChangeArrowheads="1"/>
          </p:cNvSpPr>
          <p:nvPr>
            <p:ph type="dt" sz="half" idx="10"/>
          </p:nvPr>
        </p:nvSpPr>
        <p:spPr>
          <a:ln/>
        </p:spPr>
        <p:txBody>
          <a:bodyPr/>
          <a:lstStyle>
            <a:lvl1pPr>
              <a:defRPr/>
            </a:lvl1pPr>
          </a:lstStyle>
          <a:p>
            <a:pPr>
              <a:defRPr/>
            </a:pPr>
            <a:endParaRPr lang="hu-HU"/>
          </a:p>
        </p:txBody>
      </p:sp>
      <p:sp>
        <p:nvSpPr>
          <p:cNvPr id="4" name="Rectangle 5">
            <a:extLst>
              <a:ext uri="{FF2B5EF4-FFF2-40B4-BE49-F238E27FC236}">
                <a16:creationId xmlns:a16="http://schemas.microsoft.com/office/drawing/2014/main" id="{0B137D0A-10CE-4895-A888-015C2F2FFBC7}"/>
              </a:ext>
            </a:extLst>
          </p:cNvPr>
          <p:cNvSpPr>
            <a:spLocks noGrp="1" noChangeArrowheads="1"/>
          </p:cNvSpPr>
          <p:nvPr>
            <p:ph type="ftr" sz="quarter" idx="11"/>
          </p:nvPr>
        </p:nvSpPr>
        <p:spPr>
          <a:ln/>
        </p:spPr>
        <p:txBody>
          <a:bodyPr/>
          <a:lstStyle>
            <a:lvl1pPr>
              <a:defRPr/>
            </a:lvl1pPr>
          </a:lstStyle>
          <a:p>
            <a:pPr>
              <a:defRPr/>
            </a:pPr>
            <a:endParaRPr lang="hu-HU"/>
          </a:p>
        </p:txBody>
      </p:sp>
      <p:sp>
        <p:nvSpPr>
          <p:cNvPr id="5" name="Rectangle 6">
            <a:extLst>
              <a:ext uri="{FF2B5EF4-FFF2-40B4-BE49-F238E27FC236}">
                <a16:creationId xmlns:a16="http://schemas.microsoft.com/office/drawing/2014/main" id="{864B69F4-B183-4550-92B4-BADDE68D06CE}"/>
              </a:ext>
            </a:extLst>
          </p:cNvPr>
          <p:cNvSpPr>
            <a:spLocks noGrp="1" noChangeArrowheads="1"/>
          </p:cNvSpPr>
          <p:nvPr>
            <p:ph type="sldNum" sz="quarter" idx="12"/>
          </p:nvPr>
        </p:nvSpPr>
        <p:spPr>
          <a:ln/>
        </p:spPr>
        <p:txBody>
          <a:bodyPr/>
          <a:lstStyle>
            <a:lvl1pPr>
              <a:defRPr/>
            </a:lvl1pPr>
          </a:lstStyle>
          <a:p>
            <a:pPr>
              <a:defRPr/>
            </a:pPr>
            <a:fld id="{613CB168-B26A-4A96-B3BB-F79D2384F2DD}" type="slidenum">
              <a:rPr lang="hu-HU" altLang="hu-HU"/>
              <a:pPr>
                <a:defRPr/>
              </a:pPr>
              <a:t>‹#›</a:t>
            </a:fld>
            <a:endParaRPr lang="hu-HU" altLang="hu-HU"/>
          </a:p>
        </p:txBody>
      </p:sp>
    </p:spTree>
    <p:extLst>
      <p:ext uri="{BB962C8B-B14F-4D97-AF65-F5344CB8AC3E}">
        <p14:creationId xmlns:p14="http://schemas.microsoft.com/office/powerpoint/2010/main" val="2647415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D51D618-578D-475E-B177-42C753289210}"/>
              </a:ext>
            </a:extLst>
          </p:cNvPr>
          <p:cNvSpPr>
            <a:spLocks noGrp="1" noChangeArrowheads="1"/>
          </p:cNvSpPr>
          <p:nvPr>
            <p:ph type="dt" sz="half" idx="10"/>
          </p:nvPr>
        </p:nvSpPr>
        <p:spPr>
          <a:ln/>
        </p:spPr>
        <p:txBody>
          <a:bodyPr/>
          <a:lstStyle>
            <a:lvl1pPr>
              <a:defRPr/>
            </a:lvl1pPr>
          </a:lstStyle>
          <a:p>
            <a:pPr>
              <a:defRPr/>
            </a:pPr>
            <a:endParaRPr lang="hu-HU"/>
          </a:p>
        </p:txBody>
      </p:sp>
      <p:sp>
        <p:nvSpPr>
          <p:cNvPr id="3" name="Rectangle 5">
            <a:extLst>
              <a:ext uri="{FF2B5EF4-FFF2-40B4-BE49-F238E27FC236}">
                <a16:creationId xmlns:a16="http://schemas.microsoft.com/office/drawing/2014/main" id="{B40D06DE-97A8-41EF-AD43-8CEE5BD060AF}"/>
              </a:ext>
            </a:extLst>
          </p:cNvPr>
          <p:cNvSpPr>
            <a:spLocks noGrp="1" noChangeArrowheads="1"/>
          </p:cNvSpPr>
          <p:nvPr>
            <p:ph type="ftr" sz="quarter" idx="11"/>
          </p:nvPr>
        </p:nvSpPr>
        <p:spPr>
          <a:ln/>
        </p:spPr>
        <p:txBody>
          <a:bodyPr/>
          <a:lstStyle>
            <a:lvl1pPr>
              <a:defRPr/>
            </a:lvl1pPr>
          </a:lstStyle>
          <a:p>
            <a:pPr>
              <a:defRPr/>
            </a:pPr>
            <a:endParaRPr lang="hu-HU"/>
          </a:p>
        </p:txBody>
      </p:sp>
      <p:sp>
        <p:nvSpPr>
          <p:cNvPr id="4" name="Rectangle 6">
            <a:extLst>
              <a:ext uri="{FF2B5EF4-FFF2-40B4-BE49-F238E27FC236}">
                <a16:creationId xmlns:a16="http://schemas.microsoft.com/office/drawing/2014/main" id="{3011CED2-EFCB-4B70-8643-52140E4AFA1D}"/>
              </a:ext>
            </a:extLst>
          </p:cNvPr>
          <p:cNvSpPr>
            <a:spLocks noGrp="1" noChangeArrowheads="1"/>
          </p:cNvSpPr>
          <p:nvPr>
            <p:ph type="sldNum" sz="quarter" idx="12"/>
          </p:nvPr>
        </p:nvSpPr>
        <p:spPr>
          <a:ln/>
        </p:spPr>
        <p:txBody>
          <a:bodyPr/>
          <a:lstStyle>
            <a:lvl1pPr>
              <a:defRPr/>
            </a:lvl1pPr>
          </a:lstStyle>
          <a:p>
            <a:pPr>
              <a:defRPr/>
            </a:pPr>
            <a:fld id="{C4FB3ABB-89C5-49C1-9C2C-DA0D018F6369}" type="slidenum">
              <a:rPr lang="hu-HU" altLang="hu-HU"/>
              <a:pPr>
                <a:defRPr/>
              </a:pPr>
              <a:t>‹#›</a:t>
            </a:fld>
            <a:endParaRPr lang="hu-HU" altLang="hu-HU"/>
          </a:p>
        </p:txBody>
      </p:sp>
    </p:spTree>
    <p:extLst>
      <p:ext uri="{BB962C8B-B14F-4D97-AF65-F5344CB8AC3E}">
        <p14:creationId xmlns:p14="http://schemas.microsoft.com/office/powerpoint/2010/main" val="367129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a:extLst>
              <a:ext uri="{FF2B5EF4-FFF2-40B4-BE49-F238E27FC236}">
                <a16:creationId xmlns:a16="http://schemas.microsoft.com/office/drawing/2014/main" id="{FFA29415-044D-40D2-B98B-975924372BB5}"/>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5">
            <a:extLst>
              <a:ext uri="{FF2B5EF4-FFF2-40B4-BE49-F238E27FC236}">
                <a16:creationId xmlns:a16="http://schemas.microsoft.com/office/drawing/2014/main" id="{402BCF9C-36F1-4AB1-88D9-73A42A761BA5}"/>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6">
            <a:extLst>
              <a:ext uri="{FF2B5EF4-FFF2-40B4-BE49-F238E27FC236}">
                <a16:creationId xmlns:a16="http://schemas.microsoft.com/office/drawing/2014/main" id="{60B8E933-3945-440C-946A-510D38754F8A}"/>
              </a:ext>
            </a:extLst>
          </p:cNvPr>
          <p:cNvSpPr>
            <a:spLocks noGrp="1" noChangeArrowheads="1"/>
          </p:cNvSpPr>
          <p:nvPr>
            <p:ph type="sldNum" sz="quarter" idx="12"/>
          </p:nvPr>
        </p:nvSpPr>
        <p:spPr>
          <a:ln/>
        </p:spPr>
        <p:txBody>
          <a:bodyPr/>
          <a:lstStyle>
            <a:lvl1pPr>
              <a:defRPr/>
            </a:lvl1pPr>
          </a:lstStyle>
          <a:p>
            <a:pPr>
              <a:defRPr/>
            </a:pPr>
            <a:fld id="{1A04B82D-0C01-422F-820B-3C1B53BF0C84}" type="slidenum">
              <a:rPr lang="hu-HU" altLang="hu-HU"/>
              <a:pPr>
                <a:defRPr/>
              </a:pPr>
              <a:t>‹#›</a:t>
            </a:fld>
            <a:endParaRPr lang="hu-HU" altLang="hu-HU"/>
          </a:p>
        </p:txBody>
      </p:sp>
    </p:spTree>
    <p:extLst>
      <p:ext uri="{BB962C8B-B14F-4D97-AF65-F5344CB8AC3E}">
        <p14:creationId xmlns:p14="http://schemas.microsoft.com/office/powerpoint/2010/main" val="90337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a:extLst>
              <a:ext uri="{FF2B5EF4-FFF2-40B4-BE49-F238E27FC236}">
                <a16:creationId xmlns:a16="http://schemas.microsoft.com/office/drawing/2014/main" id="{FF1E2980-2F50-4ED0-943C-ED2960DEC060}"/>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5">
            <a:extLst>
              <a:ext uri="{FF2B5EF4-FFF2-40B4-BE49-F238E27FC236}">
                <a16:creationId xmlns:a16="http://schemas.microsoft.com/office/drawing/2014/main" id="{DB224F36-8BF8-448F-A937-AC8A768BDAF8}"/>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6">
            <a:extLst>
              <a:ext uri="{FF2B5EF4-FFF2-40B4-BE49-F238E27FC236}">
                <a16:creationId xmlns:a16="http://schemas.microsoft.com/office/drawing/2014/main" id="{F7A36E3B-7629-4D89-BF9B-5739C25E5977}"/>
              </a:ext>
            </a:extLst>
          </p:cNvPr>
          <p:cNvSpPr>
            <a:spLocks noGrp="1" noChangeArrowheads="1"/>
          </p:cNvSpPr>
          <p:nvPr>
            <p:ph type="sldNum" sz="quarter" idx="12"/>
          </p:nvPr>
        </p:nvSpPr>
        <p:spPr>
          <a:ln/>
        </p:spPr>
        <p:txBody>
          <a:bodyPr/>
          <a:lstStyle>
            <a:lvl1pPr>
              <a:defRPr/>
            </a:lvl1pPr>
          </a:lstStyle>
          <a:p>
            <a:pPr>
              <a:defRPr/>
            </a:pPr>
            <a:fld id="{C27A52C8-A621-458C-AFF9-D9E08048274F}" type="slidenum">
              <a:rPr lang="hu-HU" altLang="hu-HU"/>
              <a:pPr>
                <a:defRPr/>
              </a:pPr>
              <a:t>‹#›</a:t>
            </a:fld>
            <a:endParaRPr lang="hu-HU" altLang="hu-HU"/>
          </a:p>
        </p:txBody>
      </p:sp>
    </p:spTree>
    <p:extLst>
      <p:ext uri="{BB962C8B-B14F-4D97-AF65-F5344CB8AC3E}">
        <p14:creationId xmlns:p14="http://schemas.microsoft.com/office/powerpoint/2010/main" val="1082026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4EE40F3-6DBB-441C-93FF-D94ADFE0A439}"/>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u-HU" altLang="hu-HU"/>
              <a:t>Mintacím szerkesztése</a:t>
            </a:r>
          </a:p>
        </p:txBody>
      </p:sp>
      <p:sp>
        <p:nvSpPr>
          <p:cNvPr id="1027" name="Rectangle 3">
            <a:extLst>
              <a:ext uri="{FF2B5EF4-FFF2-40B4-BE49-F238E27FC236}">
                <a16:creationId xmlns:a16="http://schemas.microsoft.com/office/drawing/2014/main" id="{14EBD6BA-C925-43A7-AA8B-31B275F02DBB}"/>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a:t>Mintaszöveg szerkesztése</a:t>
            </a:r>
          </a:p>
          <a:p>
            <a:pPr lvl="1"/>
            <a:r>
              <a:rPr lang="hu-HU" altLang="hu-HU"/>
              <a:t>Második szint</a:t>
            </a:r>
          </a:p>
          <a:p>
            <a:pPr lvl="2"/>
            <a:r>
              <a:rPr lang="hu-HU" altLang="hu-HU"/>
              <a:t>Harmadik szint</a:t>
            </a:r>
          </a:p>
          <a:p>
            <a:pPr lvl="3"/>
            <a:r>
              <a:rPr lang="hu-HU" altLang="hu-HU"/>
              <a:t>Negyedik szint</a:t>
            </a:r>
          </a:p>
          <a:p>
            <a:pPr lvl="4"/>
            <a:r>
              <a:rPr lang="hu-HU" altLang="hu-HU"/>
              <a:t>Ötödik szint</a:t>
            </a:r>
          </a:p>
        </p:txBody>
      </p:sp>
      <p:sp>
        <p:nvSpPr>
          <p:cNvPr id="1028" name="Rectangle 4">
            <a:extLst>
              <a:ext uri="{FF2B5EF4-FFF2-40B4-BE49-F238E27FC236}">
                <a16:creationId xmlns:a16="http://schemas.microsoft.com/office/drawing/2014/main" id="{3548F961-FF11-4595-AE63-5F8D2C622661}"/>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hu-HU"/>
          </a:p>
        </p:txBody>
      </p:sp>
      <p:sp>
        <p:nvSpPr>
          <p:cNvPr id="1029" name="Rectangle 5">
            <a:extLst>
              <a:ext uri="{FF2B5EF4-FFF2-40B4-BE49-F238E27FC236}">
                <a16:creationId xmlns:a16="http://schemas.microsoft.com/office/drawing/2014/main" id="{6BBDAAAB-8BDF-4B6C-89D6-2F742443FD29}"/>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hu-HU"/>
          </a:p>
        </p:txBody>
      </p:sp>
      <p:sp>
        <p:nvSpPr>
          <p:cNvPr id="1030" name="Rectangle 6">
            <a:extLst>
              <a:ext uri="{FF2B5EF4-FFF2-40B4-BE49-F238E27FC236}">
                <a16:creationId xmlns:a16="http://schemas.microsoft.com/office/drawing/2014/main" id="{6C9667C2-FD23-4E75-9733-C9ADF86DD83A}"/>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1E2F6AE9-7D3C-4923-BAEB-643F73732795}" type="slidenum">
              <a:rPr lang="hu-HU" altLang="hu-HU"/>
              <a:pPr>
                <a:defRPr/>
              </a:pPr>
              <a:t>‹#›</a:t>
            </a:fld>
            <a:endParaRPr lang="hu-HU" alt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pbl.n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www.pbl.n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5FCF78EB-3668-4BA0-8E73-A825F60918F0}"/>
              </a:ext>
            </a:extLst>
          </p:cNvPr>
          <p:cNvSpPr>
            <a:spLocks noGrp="1" noChangeArrowheads="1"/>
          </p:cNvSpPr>
          <p:nvPr>
            <p:ph type="ctrTitle"/>
          </p:nvPr>
        </p:nvSpPr>
        <p:spPr>
          <a:xfrm>
            <a:off x="684213" y="2636838"/>
            <a:ext cx="7772400" cy="1470025"/>
          </a:xfrm>
        </p:spPr>
        <p:txBody>
          <a:bodyPr/>
          <a:lstStyle/>
          <a:p>
            <a:pPr algn="r" eaLnBrk="1" hangingPunct="1"/>
            <a:r>
              <a:rPr lang="cs-CZ" altLang="hu-HU" sz="3600" b="1" dirty="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rPr>
              <a:t>Ekonomika mycelia</a:t>
            </a:r>
            <a:br>
              <a:rPr lang="cs-CZ" altLang="hu-HU" sz="3600" b="1" dirty="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rPr>
            </a:br>
            <a:r>
              <a:rPr lang="cs-CZ" altLang="hu-HU" sz="3600" b="1" dirty="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rPr>
              <a:t>Cirkulární vs. lineární ekonomika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8B086A80-EF5C-4459-BCFB-5B7B66E6CABE}"/>
              </a:ext>
            </a:extLst>
          </p:cNvPr>
          <p:cNvSpPr>
            <a:spLocks noGrp="1" noChangeArrowheads="1"/>
          </p:cNvSpPr>
          <p:nvPr>
            <p:ph type="title"/>
          </p:nvPr>
        </p:nvSpPr>
        <p:spPr>
          <a:xfrm>
            <a:off x="914400" y="0"/>
            <a:ext cx="8229600" cy="1143000"/>
          </a:xfrm>
        </p:spPr>
        <p:txBody>
          <a:bodyPr/>
          <a:lstStyle/>
          <a:p>
            <a:r>
              <a:rPr lang="cs-CZ" altLang="en-US" sz="3200" dirty="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rPr>
              <a:t>Spotřeba surovin v Evropě</a:t>
            </a:r>
          </a:p>
        </p:txBody>
      </p:sp>
      <p:pic>
        <p:nvPicPr>
          <p:cNvPr id="3" name="Picture 2" descr="Diagram&#10;&#10;Description automatically generated">
            <a:extLst>
              <a:ext uri="{FF2B5EF4-FFF2-40B4-BE49-F238E27FC236}">
                <a16:creationId xmlns:a16="http://schemas.microsoft.com/office/drawing/2014/main" id="{71CCC963-CDAC-428B-9797-54130B0AF0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462" y="1477718"/>
            <a:ext cx="7485076" cy="536566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0A608812-2A19-4D8B-957E-403F703D37B8}"/>
              </a:ext>
            </a:extLst>
          </p:cNvPr>
          <p:cNvSpPr>
            <a:spLocks noGrp="1" noChangeArrowheads="1"/>
          </p:cNvSpPr>
          <p:nvPr>
            <p:ph type="title"/>
          </p:nvPr>
        </p:nvSpPr>
        <p:spPr>
          <a:xfrm>
            <a:off x="2590800" y="260350"/>
            <a:ext cx="6553200" cy="504825"/>
          </a:xfrm>
        </p:spPr>
        <p:txBody>
          <a:bodyPr/>
          <a:lstStyle/>
          <a:p>
            <a:pPr eaLnBrk="1" hangingPunct="1"/>
            <a:r>
              <a:rPr lang="cs-CZ" altLang="hu-HU" sz="2800" dirty="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rPr>
              <a:t>Od lineární k cirkulární ekonomice</a:t>
            </a:r>
          </a:p>
        </p:txBody>
      </p:sp>
      <p:sp>
        <p:nvSpPr>
          <p:cNvPr id="6147" name="AutoShape 5" descr="Képtalálat a következőre: „vadászó gepárd”">
            <a:extLst>
              <a:ext uri="{FF2B5EF4-FFF2-40B4-BE49-F238E27FC236}">
                <a16:creationId xmlns:a16="http://schemas.microsoft.com/office/drawing/2014/main" id="{5C552DF2-1B1A-414E-B607-B822B1A120FE}"/>
              </a:ext>
            </a:extLst>
          </p:cNvPr>
          <p:cNvSpPr>
            <a:spLocks noChangeAspect="1" noChangeArrowheads="1"/>
          </p:cNvSpPr>
          <p:nvPr/>
        </p:nvSpPr>
        <p:spPr bwMode="auto">
          <a:xfrm>
            <a:off x="1104900" y="914400"/>
            <a:ext cx="6934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u-HU" altLang="hu-HU" sz="1800"/>
          </a:p>
        </p:txBody>
      </p:sp>
      <p:sp>
        <p:nvSpPr>
          <p:cNvPr id="6148" name="AutoShape 7" descr="Képtalálat a következőre: „vadászó gepárd”">
            <a:extLst>
              <a:ext uri="{FF2B5EF4-FFF2-40B4-BE49-F238E27FC236}">
                <a16:creationId xmlns:a16="http://schemas.microsoft.com/office/drawing/2014/main" id="{C9DA8485-3FB2-4F34-A407-2BD721AA652A}"/>
              </a:ext>
            </a:extLst>
          </p:cNvPr>
          <p:cNvSpPr>
            <a:spLocks noChangeAspect="1" noChangeArrowheads="1"/>
          </p:cNvSpPr>
          <p:nvPr/>
        </p:nvSpPr>
        <p:spPr bwMode="auto">
          <a:xfrm>
            <a:off x="1104900" y="914400"/>
            <a:ext cx="6934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u-HU" altLang="hu-HU" sz="1800"/>
          </a:p>
        </p:txBody>
      </p:sp>
      <p:sp>
        <p:nvSpPr>
          <p:cNvPr id="6149" name="AutoShape 9" descr="1-192">
            <a:extLst>
              <a:ext uri="{FF2B5EF4-FFF2-40B4-BE49-F238E27FC236}">
                <a16:creationId xmlns:a16="http://schemas.microsoft.com/office/drawing/2014/main" id="{4105A29C-87D5-456C-9106-B025CCE3CEB5}"/>
              </a:ext>
            </a:extLst>
          </p:cNvPr>
          <p:cNvSpPr>
            <a:spLocks noChangeAspect="1" noChangeArrowheads="1"/>
          </p:cNvSpPr>
          <p:nvPr/>
        </p:nvSpPr>
        <p:spPr bwMode="auto">
          <a:xfrm>
            <a:off x="1104900" y="914400"/>
            <a:ext cx="6934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u-HU" altLang="hu-HU" sz="1800"/>
          </a:p>
        </p:txBody>
      </p:sp>
      <p:sp>
        <p:nvSpPr>
          <p:cNvPr id="6150" name="AutoShape 14" descr="stockfresh_6603092">
            <a:extLst>
              <a:ext uri="{FF2B5EF4-FFF2-40B4-BE49-F238E27FC236}">
                <a16:creationId xmlns:a16="http://schemas.microsoft.com/office/drawing/2014/main" id="{A785E4FE-1B2C-427F-A8D7-7E2BE66754D8}"/>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6152" name="TextBox 13">
            <a:extLst>
              <a:ext uri="{FF2B5EF4-FFF2-40B4-BE49-F238E27FC236}">
                <a16:creationId xmlns:a16="http://schemas.microsoft.com/office/drawing/2014/main" id="{9D74D3A4-F5FB-45ED-82FF-E72C644D07D2}"/>
              </a:ext>
            </a:extLst>
          </p:cNvPr>
          <p:cNvSpPr txBox="1">
            <a:spLocks noChangeArrowheads="1"/>
          </p:cNvSpPr>
          <p:nvPr/>
        </p:nvSpPr>
        <p:spPr bwMode="auto">
          <a:xfrm>
            <a:off x="104775" y="6367463"/>
            <a:ext cx="79105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dirty="0" err="1">
                <a:latin typeface="Microsoft Sans Serif" panose="020B0604020202020204" pitchFamily="34" charset="0"/>
                <a:ea typeface="Microsoft Sans Serif" panose="020B0604020202020204" pitchFamily="34" charset="0"/>
                <a:cs typeface="Microsoft Sans Serif" panose="020B0604020202020204" pitchFamily="34" charset="0"/>
              </a:rPr>
              <a:t>Zdroj</a:t>
            </a:r>
            <a:r>
              <a:rPr lang="en-US" altLang="en-US" sz="1200" dirty="0">
                <a:latin typeface="Microsoft Sans Serif" panose="020B0604020202020204" pitchFamily="34" charset="0"/>
                <a:ea typeface="Microsoft Sans Serif" panose="020B0604020202020204" pitchFamily="34" charset="0"/>
                <a:cs typeface="Microsoft Sans Serif" panose="020B0604020202020204" pitchFamily="34" charset="0"/>
              </a:rPr>
              <a:t>: Rood T a </a:t>
            </a:r>
            <a:r>
              <a:rPr lang="en-US" altLang="en-US" sz="1200" dirty="0" err="1">
                <a:latin typeface="Microsoft Sans Serif" panose="020B0604020202020204" pitchFamily="34" charset="0"/>
                <a:ea typeface="Microsoft Sans Serif" panose="020B0604020202020204" pitchFamily="34" charset="0"/>
                <a:cs typeface="Microsoft Sans Serif" panose="020B0604020202020204" pitchFamily="34" charset="0"/>
              </a:rPr>
              <a:t>Hanemaaijer</a:t>
            </a:r>
            <a:r>
              <a:rPr lang="en-US" altLang="en-US" sz="1200" dirty="0">
                <a:latin typeface="Microsoft Sans Serif" panose="020B0604020202020204" pitchFamily="34" charset="0"/>
                <a:ea typeface="Microsoft Sans Serif" panose="020B0604020202020204" pitchFamily="34" charset="0"/>
                <a:cs typeface="Microsoft Sans Serif" panose="020B0604020202020204" pitchFamily="34" charset="0"/>
              </a:rPr>
              <a:t> A, (2017). Opportunities for a circular economy. PBL Netherlands Environmental Assessment Agency, The Hague. </a:t>
            </a:r>
            <a:r>
              <a:rPr lang="en-US" altLang="en-US" sz="1200" dirty="0">
                <a:latin typeface="Microsoft Sans Serif" panose="020B0604020202020204" pitchFamily="34" charset="0"/>
                <a:ea typeface="Microsoft Sans Serif" panose="020B0604020202020204" pitchFamily="34" charset="0"/>
                <a:cs typeface="Microsoft Sans Serif" panose="020B0604020202020204" pitchFamily="34" charset="0"/>
                <a:hlinkClick r:id="rId3"/>
              </a:rPr>
              <a:t>www.pbl.nl</a:t>
            </a:r>
            <a:r>
              <a:rPr lang="en-US" altLang="en-US" sz="1200" dirty="0">
                <a:latin typeface="Microsoft Sans Serif" panose="020B0604020202020204" pitchFamily="34" charset="0"/>
                <a:ea typeface="Microsoft Sans Serif" panose="020B0604020202020204" pitchFamily="34" charset="0"/>
                <a:cs typeface="Microsoft Sans Serif" panose="020B0604020202020204" pitchFamily="34" charset="0"/>
              </a:rPr>
              <a:t>  </a:t>
            </a:r>
            <a:endParaRPr lang="en-GB" altLang="en-US" sz="12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3" name="Picture 2" descr="Diagram&#10;&#10;Description automatically generated">
            <a:extLst>
              <a:ext uri="{FF2B5EF4-FFF2-40B4-BE49-F238E27FC236}">
                <a16:creationId xmlns:a16="http://schemas.microsoft.com/office/drawing/2014/main" id="{CFBC0101-B517-4D4D-9689-F7825CEF26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151" y="1619971"/>
            <a:ext cx="8935697" cy="445832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9679C12-5AE5-4F00-B8A6-B311994F1A39}"/>
              </a:ext>
            </a:extLst>
          </p:cNvPr>
          <p:cNvSpPr>
            <a:spLocks noGrp="1" noChangeArrowheads="1"/>
          </p:cNvSpPr>
          <p:nvPr>
            <p:ph type="title"/>
          </p:nvPr>
        </p:nvSpPr>
        <p:spPr>
          <a:xfrm>
            <a:off x="2916238" y="260350"/>
            <a:ext cx="6227762" cy="652463"/>
          </a:xfrm>
        </p:spPr>
        <p:txBody>
          <a:bodyPr/>
          <a:lstStyle/>
          <a:p>
            <a:pPr eaLnBrk="1" hangingPunct="1"/>
            <a:r>
              <a:rPr lang="cs-CZ" altLang="hu-HU" sz="3200" dirty="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rPr>
              <a:t>Víc než pouhá recyklace</a:t>
            </a:r>
          </a:p>
        </p:txBody>
      </p:sp>
      <p:sp>
        <p:nvSpPr>
          <p:cNvPr id="8196" name="TextBox 11">
            <a:extLst>
              <a:ext uri="{FF2B5EF4-FFF2-40B4-BE49-F238E27FC236}">
                <a16:creationId xmlns:a16="http://schemas.microsoft.com/office/drawing/2014/main" id="{0BF1F31F-A36F-4E6B-8C38-62D7A416B90E}"/>
              </a:ext>
            </a:extLst>
          </p:cNvPr>
          <p:cNvSpPr txBox="1">
            <a:spLocks noChangeArrowheads="1"/>
          </p:cNvSpPr>
          <p:nvPr/>
        </p:nvSpPr>
        <p:spPr bwMode="auto">
          <a:xfrm>
            <a:off x="104775" y="6367463"/>
            <a:ext cx="79105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dirty="0" err="1">
                <a:latin typeface="Microsoft Sans Serif" panose="020B0604020202020204" pitchFamily="34" charset="0"/>
                <a:ea typeface="Microsoft Sans Serif" panose="020B0604020202020204" pitchFamily="34" charset="0"/>
                <a:cs typeface="Microsoft Sans Serif" panose="020B0604020202020204" pitchFamily="34" charset="0"/>
              </a:rPr>
              <a:t>Zdroj</a:t>
            </a:r>
            <a:r>
              <a:rPr lang="en-US" altLang="en-US" sz="1200" dirty="0">
                <a:latin typeface="Microsoft Sans Serif" panose="020B0604020202020204" pitchFamily="34" charset="0"/>
                <a:ea typeface="Microsoft Sans Serif" panose="020B0604020202020204" pitchFamily="34" charset="0"/>
                <a:cs typeface="Microsoft Sans Serif" panose="020B0604020202020204" pitchFamily="34" charset="0"/>
              </a:rPr>
              <a:t>: Rood T a </a:t>
            </a:r>
            <a:r>
              <a:rPr lang="en-US" altLang="en-US" sz="1200" dirty="0" err="1">
                <a:latin typeface="Microsoft Sans Serif" panose="020B0604020202020204" pitchFamily="34" charset="0"/>
                <a:ea typeface="Microsoft Sans Serif" panose="020B0604020202020204" pitchFamily="34" charset="0"/>
                <a:cs typeface="Microsoft Sans Serif" panose="020B0604020202020204" pitchFamily="34" charset="0"/>
              </a:rPr>
              <a:t>Hanemaaijer</a:t>
            </a:r>
            <a:r>
              <a:rPr lang="en-US" altLang="en-US" sz="1200" dirty="0">
                <a:latin typeface="Microsoft Sans Serif" panose="020B0604020202020204" pitchFamily="34" charset="0"/>
                <a:ea typeface="Microsoft Sans Serif" panose="020B0604020202020204" pitchFamily="34" charset="0"/>
                <a:cs typeface="Microsoft Sans Serif" panose="020B0604020202020204" pitchFamily="34" charset="0"/>
              </a:rPr>
              <a:t> A, (2017). Opportunities for a circular economy. PBL Netherlands Environmental Assessment Agency, The Hague. </a:t>
            </a:r>
            <a:r>
              <a:rPr lang="en-US" altLang="en-US" sz="1200" dirty="0">
                <a:latin typeface="Microsoft Sans Serif" panose="020B0604020202020204" pitchFamily="34" charset="0"/>
                <a:ea typeface="Microsoft Sans Serif" panose="020B0604020202020204" pitchFamily="34" charset="0"/>
                <a:cs typeface="Microsoft Sans Serif" panose="020B0604020202020204" pitchFamily="34" charset="0"/>
                <a:hlinkClick r:id="rId3"/>
              </a:rPr>
              <a:t>www.pbl.nl</a:t>
            </a:r>
            <a:r>
              <a:rPr lang="en-US" altLang="en-US" sz="1200" dirty="0">
                <a:latin typeface="Microsoft Sans Serif" panose="020B0604020202020204" pitchFamily="34" charset="0"/>
                <a:ea typeface="Microsoft Sans Serif" panose="020B0604020202020204" pitchFamily="34" charset="0"/>
                <a:cs typeface="Microsoft Sans Serif" panose="020B0604020202020204" pitchFamily="34" charset="0"/>
              </a:rPr>
              <a:t>  </a:t>
            </a:r>
            <a:endParaRPr lang="en-GB" altLang="en-US" sz="12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3" name="Picture 2" descr="Diagram&#10;&#10;Description automatically generated">
            <a:extLst>
              <a:ext uri="{FF2B5EF4-FFF2-40B4-BE49-F238E27FC236}">
                <a16:creationId xmlns:a16="http://schemas.microsoft.com/office/drawing/2014/main" id="{06DF8209-82F4-4285-ABF3-3C4914849C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1371112"/>
            <a:ext cx="7686694" cy="4996351"/>
          </a:xfrm>
          <a:prstGeom prst="rect">
            <a:avLst/>
          </a:prstGeom>
        </p:spPr>
      </p:pic>
    </p:spTree>
  </p:cSld>
  <p:clrMapOvr>
    <a:masterClrMapping/>
  </p:clrMapOvr>
</p:sld>
</file>

<file path=ppt/theme/theme1.xml><?xml version="1.0" encoding="utf-8"?>
<a:theme xmlns:a="http://schemas.openxmlformats.org/drawingml/2006/main" name="Alapértelmezett terv">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lapértelmezett terv">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apértelmezett ter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apértelmezett ter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apértelmezett ter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apértelmezett ter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apértelmezett ter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apértelmezett ter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é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3552</TotalTime>
  <Words>190</Words>
  <Application>Microsoft Office PowerPoint</Application>
  <PresentationFormat>On-screen Show (4:3)</PresentationFormat>
  <Paragraphs>15</Paragraphs>
  <Slides>4</Slides>
  <Notes>3</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4</vt:i4>
      </vt:variant>
    </vt:vector>
  </HeadingPairs>
  <TitlesOfParts>
    <vt:vector size="6" baseType="lpstr">
      <vt:lpstr>Arial</vt:lpstr>
      <vt:lpstr>Alapértelmezett terv</vt:lpstr>
      <vt:lpstr>Ekonomika mycelia Cirkulární vs. lineární ekonomika</vt:lpstr>
      <vt:lpstr>Spotřeba surovin v Evropě</vt:lpstr>
      <vt:lpstr>Od lineární k cirkulární ekonomice</vt:lpstr>
      <vt:lpstr>Víc než pouhá recyklace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9 principle of biomimicry</dc:title>
  <dc:creator>MÁRTI2</dc:creator>
  <cp:lastModifiedBy>Jan Morávek</cp:lastModifiedBy>
  <cp:revision>85</cp:revision>
  <dcterms:created xsi:type="dcterms:W3CDTF">2019-10-14T18:59:57Z</dcterms:created>
  <dcterms:modified xsi:type="dcterms:W3CDTF">2021-10-14T14:19:14Z</dcterms:modified>
</cp:coreProperties>
</file>